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6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83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ÇÃO - INTRODU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EF1FC5-EBD2-F391-5BCB-A637DB986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76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F633DD-5B84-7E58-7B5D-23A0947CEB33}"/>
              </a:ext>
            </a:extLst>
          </p:cNvPr>
          <p:cNvSpPr txBox="1"/>
          <p:nvPr userDrawn="1"/>
        </p:nvSpPr>
        <p:spPr>
          <a:xfrm>
            <a:off x="1009650" y="276225"/>
            <a:ext cx="6572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48818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ÇÃO - METODOLOG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EF1FC5-EBD2-F391-5BCB-A637DB986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76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D89520-7124-76ED-30D0-2B7C33CF841F}"/>
              </a:ext>
            </a:extLst>
          </p:cNvPr>
          <p:cNvSpPr txBox="1"/>
          <p:nvPr userDrawn="1"/>
        </p:nvSpPr>
        <p:spPr>
          <a:xfrm>
            <a:off x="1009650" y="276225"/>
            <a:ext cx="6572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48092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ÇÕES - RESULTADOS E DISCUSS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EF1FC5-EBD2-F391-5BCB-A637DB986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76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735555C-0011-0085-7FC4-8D754C7FB99E}"/>
              </a:ext>
            </a:extLst>
          </p:cNvPr>
          <p:cNvSpPr txBox="1"/>
          <p:nvPr userDrawn="1"/>
        </p:nvSpPr>
        <p:spPr>
          <a:xfrm>
            <a:off x="1009650" y="361950"/>
            <a:ext cx="657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RESULTADOS E DISCUSSÃO</a:t>
            </a:r>
          </a:p>
        </p:txBody>
      </p:sp>
    </p:spTree>
    <p:extLst>
      <p:ext uri="{BB962C8B-B14F-4D97-AF65-F5344CB8AC3E}">
        <p14:creationId xmlns:p14="http://schemas.microsoft.com/office/powerpoint/2010/main" val="147327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ÇÃO - CONSIDERAÇÕES FINA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EF1FC5-EBD2-F391-5BCB-A637DB986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76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43BBE9B-4AF1-4D37-B378-BF008D056529}"/>
              </a:ext>
            </a:extLst>
          </p:cNvPr>
          <p:cNvSpPr txBox="1"/>
          <p:nvPr userDrawn="1"/>
        </p:nvSpPr>
        <p:spPr>
          <a:xfrm>
            <a:off x="1009650" y="361950"/>
            <a:ext cx="657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135631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PLA IMAG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ECB22-C634-657D-14C1-2560B91AE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6981825" cy="654050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dirty="0"/>
              <a:t>SEÇÃO (ESPECIFICAR)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ACBE2B-7ED7-DEAC-D8BE-E978862C9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1"/>
            <a:ext cx="4791076" cy="43434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B18664-354D-8F63-BD21-499AEBCD3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2724" y="1676401"/>
            <a:ext cx="4791076" cy="43434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3269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ÚNI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ECB22-C634-657D-14C1-2560B91AE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6981825" cy="654050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dirty="0"/>
              <a:t>SEÇÃO (ESPECIFICAR)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ACBE2B-7ED7-DEAC-D8BE-E978862C9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5425" y="1704976"/>
            <a:ext cx="9182100" cy="4581524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7614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4DA55B5-B8A5-32A8-CB09-5C9346CB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D08542-B09E-D87A-EA9C-CD9302F98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4C312D-03F3-FBCB-FC86-9FFAC4C29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66CB6B-8D24-4E66-9903-4BC64E7D38C6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65D613-FDF2-7238-31E3-F9727FE4A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EBD43C-BAD8-FA64-137B-A6782DA4F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101827-ADA0-42BE-9932-AB26C554B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22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2B4FAB7-9465-2004-6FE0-C2846624D47B}"/>
              </a:ext>
            </a:extLst>
          </p:cNvPr>
          <p:cNvSpPr txBox="1"/>
          <p:nvPr/>
        </p:nvSpPr>
        <p:spPr>
          <a:xfrm>
            <a:off x="1038225" y="3238500"/>
            <a:ext cx="1390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GT</a:t>
            </a:r>
          </a:p>
          <a:p>
            <a:pPr algn="ctr"/>
            <a:r>
              <a:rPr lang="pt-BR" sz="4800" dirty="0"/>
              <a:t>XX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DEDF9C-6085-6452-A604-451F1FFBF60E}"/>
              </a:ext>
            </a:extLst>
          </p:cNvPr>
          <p:cNvSpPr txBox="1"/>
          <p:nvPr/>
        </p:nvSpPr>
        <p:spPr>
          <a:xfrm>
            <a:off x="3381375" y="3590924"/>
            <a:ext cx="7667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TÍTULO DO TRABALHO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F8AF4F-CEA8-5C74-C1FA-386D1336DFC5}"/>
              </a:ext>
            </a:extLst>
          </p:cNvPr>
          <p:cNvSpPr txBox="1"/>
          <p:nvPr/>
        </p:nvSpPr>
        <p:spPr>
          <a:xfrm>
            <a:off x="1554956" y="5341144"/>
            <a:ext cx="9334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Fulano da Silva | fulano.silva@ufrj.br | Universidade Federal do Rio de Janeiro (UFRJ)</a:t>
            </a:r>
          </a:p>
          <a:p>
            <a:pPr algn="ctr"/>
            <a:r>
              <a:rPr lang="pt-BR" sz="1400" dirty="0"/>
              <a:t>Beltrano de Oliveira | beltrano.oliveira@ufba.br | Universidade Federal da Bahia (UFBA)</a:t>
            </a:r>
          </a:p>
          <a:p>
            <a:pPr algn="ctr"/>
            <a:r>
              <a:rPr lang="pt-BR" sz="1400" dirty="0"/>
              <a:t>Cicrano Alves | cicrano.alves@ufmg.br | Universidade Federal de Minas Gerais (UFMG)</a:t>
            </a:r>
          </a:p>
        </p:txBody>
      </p:sp>
    </p:spTree>
    <p:extLst>
      <p:ext uri="{BB962C8B-B14F-4D97-AF65-F5344CB8AC3E}">
        <p14:creationId xmlns:p14="http://schemas.microsoft.com/office/powerpoint/2010/main" val="401842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E7D2E6-2A14-748C-02C2-461F2E421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267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9B88BB-89F3-DB0C-BB14-4BB8B9E57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83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260DF0E-0A51-FD74-583D-E5959CE01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3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FE048F3-ED75-8906-7950-D65C1B7FF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084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783EF9-7E7A-4125-CABA-57178595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26C4EF5-DBF5-DF2A-870A-5B62524BDC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3562874-EB5E-B91C-3EFD-B114460C58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18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BC5D02B-B1AD-7BD4-6C72-783ED8A6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15CD0F-ABFB-5EF7-0539-2D2FC71C4C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273485"/>
      </p:ext>
    </p:extLst>
  </p:cSld>
  <p:clrMapOvr>
    <a:masterClrMapping/>
  </p:clrMapOvr>
</p:sld>
</file>

<file path=ppt/theme/theme1.xml><?xml version="1.0" encoding="utf-8"?>
<a:theme xmlns:a="http://schemas.openxmlformats.org/drawingml/2006/main" name="XI SING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64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9" baseType="lpstr">
      <vt:lpstr>Arial</vt:lpstr>
      <vt:lpstr>XI SINGA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 Heimbach</dc:creator>
  <cp:lastModifiedBy>Samuel Heimbach</cp:lastModifiedBy>
  <cp:revision>1</cp:revision>
  <dcterms:created xsi:type="dcterms:W3CDTF">2025-08-11T22:19:04Z</dcterms:created>
  <dcterms:modified xsi:type="dcterms:W3CDTF">2025-08-11T23:12:03Z</dcterms:modified>
</cp:coreProperties>
</file>