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7" r:id="rId3"/>
    <p:sldId id="260" r:id="rId4"/>
    <p:sldId id="261" r:id="rId5"/>
  </p:sldIdLst>
  <p:sldSz cx="9144000" cy="5143500" type="screen16x9"/>
  <p:notesSz cx="9144000" cy="5143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955182" y="4686987"/>
            <a:ext cx="882373" cy="32146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725" y="502708"/>
            <a:ext cx="8374549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4725" y="1080211"/>
            <a:ext cx="8374549" cy="2372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D720461A-9869-A457-96AD-5BF470D9EF70}"/>
              </a:ext>
            </a:extLst>
          </p:cNvPr>
          <p:cNvSpPr txBox="1"/>
          <p:nvPr/>
        </p:nvSpPr>
        <p:spPr>
          <a:xfrm>
            <a:off x="3200402" y="-23436"/>
            <a:ext cx="457200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ENCONTRO REGIONAL EM COMEMORAÇÃO AO DIA DO GEÓGRAFO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1800" b="1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Geografias em movimento e os movimentos na Geografia: escalas, tensões e contradições”</a:t>
            </a:r>
            <a:endParaRPr lang="pt-BR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pt-BR" dirty="0"/>
            </a:b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B1588451-7F62-C97F-B19C-BC5D3C90A7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267200" y="2516323"/>
            <a:ext cx="29533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10" dirty="0">
                <a:latin typeface="Times New Roman"/>
                <a:cs typeface="Times New Roman"/>
              </a:rPr>
              <a:t>Título</a:t>
            </a:r>
            <a:r>
              <a:rPr sz="3200" b="0" spc="-55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do</a:t>
            </a:r>
            <a:r>
              <a:rPr sz="3200" b="0" spc="-40" dirty="0">
                <a:latin typeface="Times New Roman"/>
                <a:cs typeface="Times New Roman"/>
              </a:rPr>
              <a:t> </a:t>
            </a:r>
            <a:r>
              <a:rPr sz="3200" b="0" spc="-5" dirty="0">
                <a:latin typeface="Times New Roman"/>
                <a:cs typeface="Times New Roman"/>
              </a:rPr>
              <a:t>trabalho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231B9DE-CE55-21F1-6489-470E48D44A47}"/>
              </a:ext>
            </a:extLst>
          </p:cNvPr>
          <p:cNvSpPr txBox="1"/>
          <p:nvPr/>
        </p:nvSpPr>
        <p:spPr>
          <a:xfrm>
            <a:off x="4419600" y="3333750"/>
            <a:ext cx="457200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61465" marR="5080">
              <a:lnSpc>
                <a:spcPct val="100000"/>
              </a:lnSpc>
              <a:spcBef>
                <a:spcPts val="100"/>
              </a:spcBef>
            </a:pPr>
            <a:r>
              <a:rPr lang="pt-BR" sz="1800" spc="-5" dirty="0">
                <a:latin typeface="Times New Roman"/>
                <a:cs typeface="Times New Roman"/>
              </a:rPr>
              <a:t>Nome</a:t>
            </a:r>
            <a:r>
              <a:rPr lang="pt-BR" sz="1800" spc="-50" dirty="0">
                <a:latin typeface="Times New Roman"/>
                <a:cs typeface="Times New Roman"/>
              </a:rPr>
              <a:t> </a:t>
            </a:r>
            <a:r>
              <a:rPr lang="pt-BR" sz="1800" dirty="0">
                <a:latin typeface="Times New Roman"/>
                <a:cs typeface="Times New Roman"/>
              </a:rPr>
              <a:t>das(os)</a:t>
            </a:r>
            <a:r>
              <a:rPr lang="pt-BR" sz="1800" spc="-45" dirty="0">
                <a:latin typeface="Times New Roman"/>
                <a:cs typeface="Times New Roman"/>
              </a:rPr>
              <a:t> </a:t>
            </a:r>
            <a:r>
              <a:rPr lang="pt-BR" sz="1800" spc="-5" dirty="0">
                <a:latin typeface="Times New Roman"/>
                <a:cs typeface="Times New Roman"/>
              </a:rPr>
              <a:t>autoras(es)</a:t>
            </a:r>
            <a:endParaRPr lang="pt-BR" sz="1800" dirty="0">
              <a:latin typeface="Times New Roman"/>
              <a:cs typeface="Times New Roman"/>
            </a:endParaRPr>
          </a:p>
          <a:p>
            <a:br>
              <a:rPr lang="pt-BR" sz="1600" dirty="0"/>
            </a:br>
            <a:endParaRPr lang="pt-BR" sz="1600" b="1" dirty="0">
              <a:latin typeface="Times New Roman"/>
              <a:cs typeface="Times New Roman"/>
            </a:endParaRPr>
          </a:p>
        </p:txBody>
      </p:sp>
      <p:pic>
        <p:nvPicPr>
          <p:cNvPr id="1026" name="Picture 2" descr="MANUAL DE IDENTIDADE VISUAL">
            <a:extLst>
              <a:ext uri="{FF2B5EF4-FFF2-40B4-BE49-F238E27FC236}">
                <a16:creationId xmlns:a16="http://schemas.microsoft.com/office/drawing/2014/main" id="{5F26D211-8608-C25A-ED0E-E4F3C7BB5F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31" b="2096"/>
          <a:stretch/>
        </p:blipFill>
        <p:spPr bwMode="auto">
          <a:xfrm>
            <a:off x="7862888" y="75058"/>
            <a:ext cx="1128712" cy="155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712B8518-4C26-4E09-FEC6-538C1E7935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6" r="11297"/>
          <a:stretch/>
        </p:blipFill>
        <p:spPr bwMode="auto">
          <a:xfrm>
            <a:off x="0" y="255845"/>
            <a:ext cx="3505200" cy="455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C995E7C-8E5F-CE23-89C1-A862728C38F2}"/>
              </a:ext>
            </a:extLst>
          </p:cNvPr>
          <p:cNvSpPr txBox="1"/>
          <p:nvPr/>
        </p:nvSpPr>
        <p:spPr>
          <a:xfrm>
            <a:off x="3200402" y="448562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a 23 de agosto de 2024</a:t>
            </a:r>
          </a:p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Três Lagoas-MS</a:t>
            </a:r>
          </a:p>
        </p:txBody>
      </p:sp>
    </p:spTree>
    <p:extLst>
      <p:ext uri="{BB962C8B-B14F-4D97-AF65-F5344CB8AC3E}">
        <p14:creationId xmlns:p14="http://schemas.microsoft.com/office/powerpoint/2010/main" val="383681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514600" y="666750"/>
            <a:ext cx="8067040" cy="43764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0000"/>
              </a:lnSpc>
              <a:spcBef>
                <a:spcPts val="100"/>
              </a:spcBef>
            </a:pPr>
            <a:r>
              <a:rPr lang="pt-BR" sz="2200" spc="-5" dirty="0">
                <a:solidFill>
                  <a:srgbClr val="212529"/>
                </a:solidFill>
                <a:latin typeface="Times New Roman"/>
                <a:cs typeface="Times New Roman"/>
              </a:rPr>
              <a:t>Indicamos</a:t>
            </a:r>
            <a:r>
              <a:rPr sz="2200" spc="-5" dirty="0">
                <a:solidFill>
                  <a:srgbClr val="212529"/>
                </a:solidFill>
                <a:latin typeface="Times New Roman"/>
                <a:cs typeface="Times New Roman"/>
              </a:rPr>
              <a:t> como estrutura </a:t>
            </a:r>
            <a:r>
              <a:rPr sz="2200" dirty="0">
                <a:solidFill>
                  <a:srgbClr val="212529"/>
                </a:solidFill>
                <a:latin typeface="Times New Roman"/>
                <a:cs typeface="Times New Roman"/>
              </a:rPr>
              <a:t>a </a:t>
            </a:r>
            <a:r>
              <a:rPr sz="2200" spc="-5" dirty="0">
                <a:solidFill>
                  <a:srgbClr val="212529"/>
                </a:solidFill>
                <a:latin typeface="Times New Roman"/>
                <a:cs typeface="Times New Roman"/>
              </a:rPr>
              <a:t>seguinte organização: </a:t>
            </a:r>
            <a:endParaRPr lang="pt-BR" sz="2200" spc="-5" dirty="0">
              <a:solidFill>
                <a:srgbClr val="212529"/>
              </a:solidFill>
              <a:latin typeface="Times New Roman"/>
              <a:cs typeface="Times New Roman"/>
            </a:endParaRPr>
          </a:p>
          <a:p>
            <a:pPr marL="12700" marR="5080" algn="just">
              <a:lnSpc>
                <a:spcPct val="140000"/>
              </a:lnSpc>
              <a:spcBef>
                <a:spcPts val="100"/>
              </a:spcBef>
            </a:pPr>
            <a:r>
              <a:rPr lang="pt-BR" sz="2200" spc="-5" dirty="0">
                <a:solidFill>
                  <a:srgbClr val="212529"/>
                </a:solidFill>
                <a:latin typeface="Times New Roman"/>
                <a:cs typeface="Times New Roman"/>
              </a:rPr>
              <a:t>Para resumo: </a:t>
            </a:r>
          </a:p>
          <a:p>
            <a:pPr marL="12700" marR="5080" algn="just">
              <a:lnSpc>
                <a:spcPct val="140000"/>
              </a:lnSpc>
              <a:spcBef>
                <a:spcPts val="100"/>
              </a:spcBef>
            </a:pPr>
            <a:endParaRPr lang="pt-BR" sz="2200" spc="-5" dirty="0">
              <a:solidFill>
                <a:srgbClr val="212529"/>
              </a:solidFill>
              <a:latin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INTRODUÇÃO (JUSTIFICATIVA E OBJETIVOS)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METODOLOGIA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REFERENCIAL TEÓRICO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RESULTADOS E DISCUSSÕES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REFERÊNCIAS BIBLIOGRÁFICAS</a:t>
            </a:r>
            <a:endParaRPr lang="pt-BR" sz="2200" spc="-5" dirty="0">
              <a:solidFill>
                <a:srgbClr val="212529"/>
              </a:solidFill>
              <a:latin typeface="Times New Roman"/>
              <a:cs typeface="Times New Roman"/>
            </a:endParaRPr>
          </a:p>
          <a:p>
            <a:pPr marL="12700" marR="5080" algn="just">
              <a:lnSpc>
                <a:spcPct val="140000"/>
              </a:lnSpc>
              <a:spcBef>
                <a:spcPts val="100"/>
              </a:spcBef>
            </a:pPr>
            <a:endParaRPr lang="pt-BR" sz="2200" spc="-5" dirty="0">
              <a:solidFill>
                <a:srgbClr val="212529"/>
              </a:solidFill>
              <a:latin typeface="Times New Roman"/>
              <a:cs typeface="Times New Roman"/>
            </a:endParaRPr>
          </a:p>
          <a:p>
            <a:pPr marL="12700" marR="5080" algn="just">
              <a:lnSpc>
                <a:spcPct val="140000"/>
              </a:lnSpc>
              <a:spcBef>
                <a:spcPts val="100"/>
              </a:spcBef>
            </a:pPr>
            <a:r>
              <a:rPr lang="pt-BR" sz="2200" spc="-5" dirty="0">
                <a:solidFill>
                  <a:srgbClr val="212529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As apresentações orais serão entre 10 a 15 minutos.</a:t>
            </a:r>
            <a:endParaRPr sz="2200" dirty="0">
              <a:highlight>
                <a:srgbClr val="FFFF00"/>
              </a:highlight>
              <a:latin typeface="Times New Roman"/>
              <a:cs typeface="Times New Roman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7F30AF6-A07B-A6BD-7367-28A2561950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6" r="11297"/>
          <a:stretch/>
        </p:blipFill>
        <p:spPr bwMode="auto">
          <a:xfrm>
            <a:off x="76200" y="133350"/>
            <a:ext cx="1524000" cy="197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0BE6BBDA-9547-B99A-D7ED-890643D0585D}"/>
              </a:ext>
            </a:extLst>
          </p:cNvPr>
          <p:cNvSpPr txBox="1"/>
          <p:nvPr/>
        </p:nvSpPr>
        <p:spPr>
          <a:xfrm>
            <a:off x="2743200" y="971550"/>
            <a:ext cx="4572000" cy="51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just">
              <a:lnSpc>
                <a:spcPct val="140000"/>
              </a:lnSpc>
              <a:spcBef>
                <a:spcPts val="100"/>
              </a:spcBef>
            </a:pPr>
            <a:r>
              <a:rPr lang="pt-BR" sz="2200" spc="-5" dirty="0">
                <a:solidFill>
                  <a:srgbClr val="212529"/>
                </a:solidFill>
                <a:latin typeface="Times New Roman"/>
                <a:cs typeface="Times New Roman"/>
              </a:rPr>
              <a:t>Para projeto de pesquisa: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1662098-04E1-94FE-D99E-9A9715B71A05}"/>
              </a:ext>
            </a:extLst>
          </p:cNvPr>
          <p:cNvSpPr txBox="1"/>
          <p:nvPr/>
        </p:nvSpPr>
        <p:spPr>
          <a:xfrm>
            <a:off x="3276600" y="1733550"/>
            <a:ext cx="4572000" cy="1964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INTRODUÇÃO E JUSTIFICATIVA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OBJETIVO GERAL E ESPECÍFICOS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METODOLOGIA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RESULTADOS ESPERADOS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REFERÊNCIAS BIBLIOGRÁFICAS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103CBB0-7774-1C51-1C86-67142CA672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6" r="11297"/>
          <a:stretch/>
        </p:blipFill>
        <p:spPr bwMode="auto">
          <a:xfrm>
            <a:off x="76200" y="133350"/>
            <a:ext cx="1524000" cy="197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6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BCC85C97-C79D-6446-032F-412BEF91A732}"/>
              </a:ext>
            </a:extLst>
          </p:cNvPr>
          <p:cNvSpPr txBox="1"/>
          <p:nvPr/>
        </p:nvSpPr>
        <p:spPr>
          <a:xfrm>
            <a:off x="2895600" y="1123950"/>
            <a:ext cx="4572000" cy="51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just">
              <a:lnSpc>
                <a:spcPct val="140000"/>
              </a:lnSpc>
              <a:spcBef>
                <a:spcPts val="100"/>
              </a:spcBef>
            </a:pPr>
            <a:r>
              <a:rPr lang="pt-BR" sz="2200" spc="-5" dirty="0">
                <a:solidFill>
                  <a:srgbClr val="212529"/>
                </a:solidFill>
                <a:latin typeface="Times New Roman"/>
                <a:cs typeface="Times New Roman"/>
              </a:rPr>
              <a:t>Para relato de experiência: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BEF2CF8-C077-F533-366A-86213AF50DE9}"/>
              </a:ext>
            </a:extLst>
          </p:cNvPr>
          <p:cNvSpPr txBox="1"/>
          <p:nvPr/>
        </p:nvSpPr>
        <p:spPr>
          <a:xfrm>
            <a:off x="2743200" y="1962150"/>
            <a:ext cx="4572000" cy="1807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INTRODUÇÃO</a:t>
            </a:r>
            <a:endParaRPr lang="pt-B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DESENVOLVIMENTO/RESULTADOS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CONSIDERAÇÕES FINAIS</a:t>
            </a:r>
            <a:endParaRPr lang="pt-BR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REFERÊNCIAS BIBLIOGRÁFICAS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2DB3E72-29ED-59D1-541B-919EB12FF8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6" r="11297"/>
          <a:stretch/>
        </p:blipFill>
        <p:spPr bwMode="auto">
          <a:xfrm>
            <a:off x="76200" y="133350"/>
            <a:ext cx="1524000" cy="197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737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133</Words>
  <Application>Microsoft Office PowerPoint</Application>
  <PresentationFormat>Apresentação na tela (16:9)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Título do trabalho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Template_Apresentação</dc:title>
  <dc:creator>patricia milani</dc:creator>
  <cp:lastModifiedBy>patricia milani</cp:lastModifiedBy>
  <cp:revision>8</cp:revision>
  <dcterms:created xsi:type="dcterms:W3CDTF">2022-07-28T14:41:49Z</dcterms:created>
  <dcterms:modified xsi:type="dcterms:W3CDTF">2024-07-13T13:07:34Z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